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2-3.png>
</file>

<file path=ppt/media/image-2-4.png>
</file>

<file path=ppt/media/image-2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32683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Front-end Tools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465546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27015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HTML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73975" y="3270885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backbone of every web page, HTML provides the structure and semantic elements to create a rich user interface.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65546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27015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CSS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3270885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CSS empowers styling and visual enhancements, enabling captivating designs and a pleasing user experience.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795242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73975" y="5031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JavaScript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73975" y="5600581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JavaScript adds interactivity and dynamic functionality, making web applications more engaging and responsive.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5031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Bootstrap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62267" y="5600581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popular front-end framework provides a responsive grid system and pre-designed components for faster development.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2149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Back-end Tools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353628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6682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Django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237559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high-level Python web framework that simplifies the development of robust and scalable back-end solutions.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353628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66832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Python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237678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versatile programming language known for its readability and extensive libraries, ideal for implementing complex logic.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353628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668322"/>
            <a:ext cx="30403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MySQL Lite3 Database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237678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lightweight, yet powerful, relational database management system that ensures efficient data storage and retrieval.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2023-10-14T11:03:20Z</dcterms:created>
  <dcterms:modified xsi:type="dcterms:W3CDTF">2023-10-14T11:03:20Z</dcterms:modified>
</cp:coreProperties>
</file>